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52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Рассказ о слове</a:t>
            </a:r>
            <a:endParaRPr lang="ru-RU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0152" y="53012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Костерева Алина, 3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7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Стоит в белой одёжке, </a:t>
            </a:r>
          </a:p>
          <a:p>
            <a:pPr marL="0" indent="0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Свесив серёжки.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Загадка: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84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931224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На полянке выросла маленькая берёзка.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2617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Предложения с этим словом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1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9400" b="1" dirty="0" smtClean="0">
                <a:latin typeface="Times New Roman" pitchFamily="18" charset="0"/>
                <a:cs typeface="Times New Roman" pitchFamily="18" charset="0"/>
              </a:rPr>
              <a:t>Произносим:</a:t>
            </a:r>
          </a:p>
          <a:p>
            <a:pPr marL="0" indent="0"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       Б(</a:t>
            </a: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рёза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9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9400" b="1" dirty="0" smtClean="0">
                <a:latin typeface="Times New Roman" pitchFamily="18" charset="0"/>
                <a:cs typeface="Times New Roman" pitchFamily="18" charset="0"/>
              </a:rPr>
              <a:t>Записываем:</a:t>
            </a:r>
          </a:p>
          <a:p>
            <a:pPr marL="0" indent="0"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        Б</a:t>
            </a: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рёза</a:t>
            </a:r>
          </a:p>
          <a:p>
            <a:pPr marL="0" indent="0">
              <a:buNone/>
            </a:pPr>
            <a:r>
              <a:rPr lang="ru-RU" sz="85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85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Слово- берёза 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9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1.Лиственное дерево с белой корой и сердцевидными листьями.</a:t>
            </a:r>
          </a:p>
          <a:p>
            <a:pPr marL="0" indent="0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2.Дерево наших лесов.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Лексическое значение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8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Берёза, берёзка, берёзовый, березняк, берёзонька, подберёзовик.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Однокоренные слова: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7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Синонимы: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9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Антонимы: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2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День берёзовой каши.(выпороть, наказать розгами).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Фразеологизм: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91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0653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Нарядная, кудрявая, белая, молодая, русская, тонкая… (берёза).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84176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Сочетаемость слова: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5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 у берёзы слёзки текут, когда кору дерут.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Пословица: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3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279</TotalTime>
  <Words>127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Русский язык</vt:lpstr>
      <vt:lpstr>Слово- берёза </vt:lpstr>
      <vt:lpstr>Лексическое значение</vt:lpstr>
      <vt:lpstr>Однокоренные слова:</vt:lpstr>
      <vt:lpstr>Синонимы:</vt:lpstr>
      <vt:lpstr>Антонимы:</vt:lpstr>
      <vt:lpstr>Фразеологизм:</vt:lpstr>
      <vt:lpstr>Сочетаемость слова:</vt:lpstr>
      <vt:lpstr>Пословица:</vt:lpstr>
      <vt:lpstr>Загадка:</vt:lpstr>
      <vt:lpstr>Предложения с этим словом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Ку-Ку</dc:creator>
  <cp:lastModifiedBy>школа</cp:lastModifiedBy>
  <cp:revision>28</cp:revision>
  <dcterms:created xsi:type="dcterms:W3CDTF">2016-05-15T11:10:47Z</dcterms:created>
  <dcterms:modified xsi:type="dcterms:W3CDTF">2018-02-11T16:30:14Z</dcterms:modified>
</cp:coreProperties>
</file>